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04" r:id="rId2"/>
    <p:sldMasterId id="2147483714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96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11430000" cy="1600200"/>
          </a:xfrm>
          <a:prstGeom prst="rect">
            <a:avLst/>
          </a:prstGeom>
        </p:spPr>
        <p:txBody>
          <a:bodyPr anchor="t" anchorCtr="0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0"/>
            <a:ext cx="11430000" cy="144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516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342901"/>
            <a:ext cx="6781800" cy="544829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6832" y="342900"/>
            <a:ext cx="4455193" cy="12271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16832" y="1752600"/>
            <a:ext cx="4455193" cy="403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45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832" y="342900"/>
            <a:ext cx="4455193" cy="12271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05400" y="342901"/>
            <a:ext cx="6781800" cy="5448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6832" y="1752600"/>
            <a:ext cx="4455193" cy="403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8976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899"/>
            <a:ext cx="11582400" cy="8001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0160"/>
            <a:ext cx="11582400" cy="5176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1210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09738"/>
            <a:ext cx="11582400" cy="285273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4648200"/>
            <a:ext cx="115824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9030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899"/>
            <a:ext cx="11582400" cy="8001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1416"/>
            <a:ext cx="5638800" cy="51755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1" y="1301416"/>
            <a:ext cx="5638799" cy="51755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500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582400" cy="777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309687"/>
            <a:ext cx="5638800" cy="926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362200"/>
            <a:ext cx="5638801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8400" y="1309687"/>
            <a:ext cx="5638800" cy="9263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8400" y="2362200"/>
            <a:ext cx="5638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312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899"/>
            <a:ext cx="11582400" cy="8001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014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44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342901"/>
            <a:ext cx="6781800" cy="613409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6832" y="342900"/>
            <a:ext cx="4455193" cy="12271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16832" y="1752600"/>
            <a:ext cx="4455193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1056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832" y="342900"/>
            <a:ext cx="4455193" cy="122713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05400" y="342900"/>
            <a:ext cx="6781800" cy="6134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6832" y="1752600"/>
            <a:ext cx="4455193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60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254310" y="2349668"/>
            <a:ext cx="3683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Questions?</a:t>
            </a:r>
            <a:endParaRPr lang="en-C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525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3929477" y="2209800"/>
            <a:ext cx="4333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For more information: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929477" y="2856131"/>
            <a:ext cx="43330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Shared Care Committee</a:t>
            </a:r>
          </a:p>
          <a:p>
            <a:pPr algn="ctr"/>
            <a:r>
              <a:rPr lang="en-US" sz="2400" dirty="0" smtClean="0"/>
              <a:t>115 – 1665 West Broadway</a:t>
            </a:r>
          </a:p>
          <a:p>
            <a:pPr algn="ctr"/>
            <a:r>
              <a:rPr lang="en-US" sz="2400" dirty="0" smtClean="0"/>
              <a:t>Vancouver, BC V6J 5A4</a:t>
            </a:r>
          </a:p>
          <a:p>
            <a:pPr algn="ctr"/>
            <a:r>
              <a:rPr lang="en-US" sz="2400" dirty="0" smtClean="0"/>
              <a:t>Tel: (604) 736-5551</a:t>
            </a:r>
          </a:p>
          <a:p>
            <a:pPr algn="ctr"/>
            <a:r>
              <a:rPr lang="en-US" sz="2400" dirty="0" smtClean="0"/>
              <a:t>www.sharedcarebc.ca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42176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899"/>
            <a:ext cx="11582400" cy="8001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0160"/>
            <a:ext cx="11582400" cy="44910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920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09738"/>
            <a:ext cx="11582400" cy="285273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4648200"/>
            <a:ext cx="115824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10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899"/>
            <a:ext cx="11582400" cy="8001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1416"/>
            <a:ext cx="5638800" cy="4489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1" y="1301416"/>
            <a:ext cx="5638799" cy="4489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981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582400" cy="777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309687"/>
            <a:ext cx="5638800" cy="926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362201"/>
            <a:ext cx="5638801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8400" y="1309687"/>
            <a:ext cx="5638800" cy="9263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8400" y="2362201"/>
            <a:ext cx="56388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3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899"/>
            <a:ext cx="11582400" cy="8001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32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19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52600"/>
            <a:ext cx="12192000" cy="3733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017" y="204957"/>
            <a:ext cx="4073964" cy="11603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259" y="5562600"/>
            <a:ext cx="4365460" cy="124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0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24" r:id="rId2"/>
    <p:sldLayoutId id="214748372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524000" cy="185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1524000" y="0"/>
            <a:ext cx="10668000" cy="185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0" y="6672262"/>
            <a:ext cx="1524000" cy="185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 userDrawn="1"/>
        </p:nvSpPr>
        <p:spPr>
          <a:xfrm>
            <a:off x="1524000" y="6672262"/>
            <a:ext cx="10668000" cy="185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867400"/>
            <a:ext cx="2023245" cy="5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8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accent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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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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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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74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524000" cy="185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1524000" y="0"/>
            <a:ext cx="10668000" cy="185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0" y="6672262"/>
            <a:ext cx="1524000" cy="185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 userDrawn="1"/>
        </p:nvSpPr>
        <p:spPr>
          <a:xfrm>
            <a:off x="1524000" y="6672262"/>
            <a:ext cx="10668000" cy="185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8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accent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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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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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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812850"/>
      </p:ext>
    </p:extLst>
  </p:cSld>
  <p:clrMapOvr>
    <a:masterClrMapping/>
  </p:clrMapOvr>
</p:sld>
</file>

<file path=ppt/theme/theme1.xml><?xml version="1.0" encoding="utf-8"?>
<a:theme xmlns:a="http://schemas.openxmlformats.org/drawingml/2006/main" name="0_Title &amp; Closing">
  <a:themeElements>
    <a:clrScheme name="Shared Care">
      <a:dk1>
        <a:srgbClr val="000000"/>
      </a:dk1>
      <a:lt1>
        <a:sysClr val="window" lastClr="FFFFFF"/>
      </a:lt1>
      <a:dk2>
        <a:srgbClr val="6A737B"/>
      </a:dk2>
      <a:lt2>
        <a:srgbClr val="F0F1D9"/>
      </a:lt2>
      <a:accent1>
        <a:srgbClr val="A2988A"/>
      </a:accent1>
      <a:accent2>
        <a:srgbClr val="E87D1E"/>
      </a:accent2>
      <a:accent3>
        <a:srgbClr val="F0F1D9"/>
      </a:accent3>
      <a:accent4>
        <a:srgbClr val="6A737B"/>
      </a:accent4>
      <a:accent5>
        <a:srgbClr val="95A0A9"/>
      </a:accent5>
      <a:accent6>
        <a:srgbClr val="8098AD"/>
      </a:accent6>
      <a:hlink>
        <a:srgbClr val="8098AD"/>
      </a:hlink>
      <a:folHlink>
        <a:srgbClr val="E87D1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andard Layout">
  <a:themeElements>
    <a:clrScheme name="Shared Care">
      <a:dk1>
        <a:srgbClr val="000000"/>
      </a:dk1>
      <a:lt1>
        <a:sysClr val="window" lastClr="FFFFFF"/>
      </a:lt1>
      <a:dk2>
        <a:srgbClr val="6A737B"/>
      </a:dk2>
      <a:lt2>
        <a:srgbClr val="F0F1D9"/>
      </a:lt2>
      <a:accent1>
        <a:srgbClr val="A2988A"/>
      </a:accent1>
      <a:accent2>
        <a:srgbClr val="E87D1E"/>
      </a:accent2>
      <a:accent3>
        <a:srgbClr val="F0F1D9"/>
      </a:accent3>
      <a:accent4>
        <a:srgbClr val="6A737B"/>
      </a:accent4>
      <a:accent5>
        <a:srgbClr val="95A0A9"/>
      </a:accent5>
      <a:accent6>
        <a:srgbClr val="8098AD"/>
      </a:accent6>
      <a:hlink>
        <a:srgbClr val="8098AD"/>
      </a:hlink>
      <a:folHlink>
        <a:srgbClr val="E87D1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No Logo">
  <a:themeElements>
    <a:clrScheme name="Shared Care">
      <a:dk1>
        <a:srgbClr val="000000"/>
      </a:dk1>
      <a:lt1>
        <a:sysClr val="window" lastClr="FFFFFF"/>
      </a:lt1>
      <a:dk2>
        <a:srgbClr val="6A737B"/>
      </a:dk2>
      <a:lt2>
        <a:srgbClr val="F0F1D9"/>
      </a:lt2>
      <a:accent1>
        <a:srgbClr val="A2988A"/>
      </a:accent1>
      <a:accent2>
        <a:srgbClr val="E87D1E"/>
      </a:accent2>
      <a:accent3>
        <a:srgbClr val="F0F1D9"/>
      </a:accent3>
      <a:accent4>
        <a:srgbClr val="6A737B"/>
      </a:accent4>
      <a:accent5>
        <a:srgbClr val="95A0A9"/>
      </a:accent5>
      <a:accent6>
        <a:srgbClr val="8098AD"/>
      </a:accent6>
      <a:hlink>
        <a:srgbClr val="8098AD"/>
      </a:hlink>
      <a:folHlink>
        <a:srgbClr val="E87D1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0_Title &amp; Closing</vt:lpstr>
      <vt:lpstr>1_Standard Layout</vt:lpstr>
      <vt:lpstr>2_No Logo</vt:lpstr>
      <vt:lpstr>PowerPoint Presentation</vt:lpstr>
    </vt:vector>
  </TitlesOfParts>
  <Company>Doctors of 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Ryan</dc:creator>
  <cp:lastModifiedBy>Davis, Ryan</cp:lastModifiedBy>
  <cp:revision>10</cp:revision>
  <dcterms:created xsi:type="dcterms:W3CDTF">2019-12-19T19:03:26Z</dcterms:created>
  <dcterms:modified xsi:type="dcterms:W3CDTF">2019-12-19T20:18:55Z</dcterms:modified>
</cp:coreProperties>
</file>